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70" r:id="rId7"/>
    <p:sldId id="272" r:id="rId8"/>
    <p:sldId id="273" r:id="rId9"/>
    <p:sldId id="274" r:id="rId10"/>
    <p:sldId id="271" r:id="rId11"/>
    <p:sldId id="275" r:id="rId12"/>
    <p:sldId id="276" r:id="rId13"/>
    <p:sldId id="277" r:id="rId14"/>
    <p:sldId id="278" r:id="rId15"/>
    <p:sldId id="264" r:id="rId16"/>
    <p:sldId id="265" r:id="rId17"/>
    <p:sldId id="266" r:id="rId18"/>
    <p:sldId id="267" r:id="rId19"/>
    <p:sldId id="26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98" autoAdjust="0"/>
    <p:restoredTop sz="94660"/>
  </p:normalViewPr>
  <p:slideViewPr>
    <p:cSldViewPr snapToGrid="0">
      <p:cViewPr>
        <p:scale>
          <a:sx n="90" d="100"/>
          <a:sy n="90" d="100"/>
        </p:scale>
        <p:origin x="173" y="-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8.png>
</file>

<file path=ppt/media/image19.png>
</file>

<file path=ppt/media/image20.png>
</file>

<file path=ppt/media/image21.png>
</file>

<file path=ppt/media/image2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257B4-8C8C-35A5-5532-5C432C0296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4D514-4FB3-537B-F430-866BA78340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38D82-280C-FE88-5FCD-34828EB1D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9291D-F0AD-A237-1CAD-7F1C8C97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1D19F-862F-CA49-8DCA-D5D047415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3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9E14-09C8-27E3-ADB5-B5F870CC0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3E7035-BBB9-60B6-7788-277C13E03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1701-89E5-068D-95DF-C6D1DBAB7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C710D-5B34-0005-0F35-566D77C9E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E6399-AD4E-1352-5F26-12EDBCFF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2499B6-DFE0-532E-95E5-9EF079A588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4E665-9720-D91B-B1F2-B5CAF077A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A1550-84DA-BC9A-B2B7-6B3AAF2F8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CCFAD-885E-50D3-32CD-C093E0142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AFD71-3F81-1AEC-25E2-EE30AC0B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41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2A641-8E6B-E15E-0953-D30A3BC03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EA28A-7D52-0A18-0B43-18CCFBF14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9574E-585E-2F2E-8F25-EEED734B3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37FAF-0A25-E1B2-3F10-1B38F8CA0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2DB39-F03F-1EFA-EEF0-AD7DB91B5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6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414-4E6F-2AC6-DEB2-FE92B176F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C6B2D-DCF8-D676-7BD8-43969F3A7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3B78D-D927-7BE6-0212-C4A4E26A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400F9-95A0-1CAA-17C8-2195E769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ABF15-DE7F-D747-E2FF-32E6DCF5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09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F4BA6-16B6-4E76-4BB6-D9B760909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6DF90-BFDD-31D6-18D3-EAC3F7FE5F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8C833-72A5-2EE1-1564-305A316FAF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0E982-7D9E-C785-B723-BF19C562B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EC676-5042-D933-A601-2125A1AE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304C1-AB0B-B31A-3BD1-E8F74F17D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42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C967D-DAF5-6E3D-565C-A42869DB7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DC7EE-8B33-E399-B9E9-8B42C855D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DE1C84-F628-53BB-B711-A11E20FAF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54461-EBF5-1C12-09E8-8CEC5C4F07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6B414A-40FC-DCBC-20F7-F4504DB509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5BE7E8-3623-3F1E-9E27-A85F20473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3B92D6-7A21-0693-4625-76AFAEE5A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32630-A989-BD0A-0E64-50F4DAE1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0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E7F9-B723-C9D6-7681-BCAE8EC05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752752-B127-1C4D-0715-1BB092D8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3E9B62-B189-0B4E-3B6F-25DCD17A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8145A-23C7-0CA3-975D-9C04D0C7A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1EFB4B-5FD9-2C2C-4810-C63D7F73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2F9BE-900C-32C0-CA96-C4D6E540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0E937-EBD7-CAAD-8E6F-B3064DB07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29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5EC4F-38A8-49AA-607E-DE3A65C39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21901-7267-6253-E71F-2E0D264D3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9BC26-CB55-E678-595B-661987868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CD7F3-D4A5-D11C-A603-19956B15B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BF8EC-FDC7-EE07-93C9-5DA01866F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0509-B0FA-9ACD-E9D9-EB2A2AC8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5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018AC-3A3F-639C-99BB-71C04BEE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8FC4E6-C8FC-783C-CF38-252F75F901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04545C-CA56-19A0-FC86-119288E4B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2642B-FEE7-012D-E15D-B05AF63A7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A9DEB-02FF-A74C-A1FF-817558547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04442-842D-5120-E5C3-D5C90D8C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875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866BFB-DE6B-2B35-66B9-375FB361E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10E49-55A4-88C4-E065-F76CFCE83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DE933-86E0-7E2A-AC5F-B2026D7BEC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7AF9A-FAA9-4DA7-BCB1-718F6952D0B2}" type="datetimeFigureOut">
              <a:rPr lang="en-US" smtClean="0"/>
              <a:t>11-Jun-23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B9298-808A-D67E-E5F8-A25F0DFD7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E53DE-3695-ACE5-11E0-139B882BC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E2F35-226F-4C11-A5CB-4BCFEAA09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164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058ED6A-D7F1-7E6E-B485-2CA42EFE8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9096" y="2742502"/>
            <a:ext cx="9144000" cy="686498"/>
          </a:xfrm>
        </p:spPr>
        <p:txBody>
          <a:bodyPr>
            <a:normAutofit lnSpcReduction="10000"/>
          </a:bodyPr>
          <a:lstStyle/>
          <a:p>
            <a:r>
              <a:rPr lang="en-US" sz="4400" dirty="0"/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417157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8200"/>
            <a:ext cx="9144000" cy="947738"/>
          </a:xfrm>
        </p:spPr>
        <p:txBody>
          <a:bodyPr/>
          <a:lstStyle/>
          <a:p>
            <a:r>
              <a:rPr lang="en-US" dirty="0"/>
              <a:t>Clothes Module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645F55-445A-3893-0BBA-2A6498CA0880}"/>
              </a:ext>
            </a:extLst>
          </p:cNvPr>
          <p:cNvSpPr txBox="1">
            <a:spLocks/>
          </p:cNvSpPr>
          <p:nvPr/>
        </p:nvSpPr>
        <p:spPr>
          <a:xfrm>
            <a:off x="590550" y="2586038"/>
            <a:ext cx="10515600" cy="2374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Dataset Preparation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Mask R-CNN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Texture Detection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Color Detection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02984A-4183-4345-7E7B-5679C446F49F}"/>
              </a:ext>
            </a:extLst>
          </p:cNvPr>
          <p:cNvGrpSpPr/>
          <p:nvPr/>
        </p:nvGrpSpPr>
        <p:grpSpPr>
          <a:xfrm>
            <a:off x="4907768" y="3132138"/>
            <a:ext cx="6884672" cy="593724"/>
            <a:chOff x="0" y="0"/>
            <a:chExt cx="6884829" cy="59400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2CF8355-6210-F069-8DF7-B72F074C829B}"/>
                </a:ext>
              </a:extLst>
            </p:cNvPr>
            <p:cNvSpPr/>
            <p:nvPr/>
          </p:nvSpPr>
          <p:spPr>
            <a:xfrm>
              <a:off x="0" y="0"/>
              <a:ext cx="1346200" cy="54165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Dataset Preparation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D36867B-ADDB-AD31-0F09-B6130191FD44}"/>
                </a:ext>
              </a:extLst>
            </p:cNvPr>
            <p:cNvSpPr/>
            <p:nvPr/>
          </p:nvSpPr>
          <p:spPr>
            <a:xfrm>
              <a:off x="1793174" y="35626"/>
              <a:ext cx="1303867" cy="52472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Mask R-CNN 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D732DF0-C8AD-BA8D-D820-4E5E15E43BC2}"/>
                </a:ext>
              </a:extLst>
            </p:cNvPr>
            <p:cNvSpPr/>
            <p:nvPr/>
          </p:nvSpPr>
          <p:spPr>
            <a:xfrm>
              <a:off x="3562598" y="35626"/>
              <a:ext cx="1337310" cy="51604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Texture Detection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23E3924-40FB-16A2-8E1E-6488B3FA5889}"/>
                </a:ext>
              </a:extLst>
            </p:cNvPr>
            <p:cNvSpPr/>
            <p:nvPr/>
          </p:nvSpPr>
          <p:spPr>
            <a:xfrm>
              <a:off x="5343896" y="35626"/>
              <a:ext cx="1540933" cy="55837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Color Detection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985DCD9-AFB1-FB22-F622-7A7A6C754415}"/>
                </a:ext>
              </a:extLst>
            </p:cNvPr>
            <p:cNvCxnSpPr/>
            <p:nvPr/>
          </p:nvCxnSpPr>
          <p:spPr>
            <a:xfrm>
              <a:off x="1365663" y="289956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C9BD2CE-F5CF-DDD3-E514-ADF239B552BB}"/>
                </a:ext>
              </a:extLst>
            </p:cNvPr>
            <p:cNvCxnSpPr/>
            <p:nvPr/>
          </p:nvCxnSpPr>
          <p:spPr>
            <a:xfrm>
              <a:off x="3123211" y="278081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1E39D0D-F28B-7EA8-B5C6-227072720A6B}"/>
                </a:ext>
              </a:extLst>
            </p:cNvPr>
            <p:cNvCxnSpPr/>
            <p:nvPr/>
          </p:nvCxnSpPr>
          <p:spPr>
            <a:xfrm>
              <a:off x="4892634" y="266205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6857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Dataset Preparation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A7A8B-6EA4-1A80-51B4-5885F8E015B9}"/>
              </a:ext>
            </a:extLst>
          </p:cNvPr>
          <p:cNvSpPr txBox="1"/>
          <p:nvPr/>
        </p:nvSpPr>
        <p:spPr>
          <a:xfrm>
            <a:off x="495300" y="2007256"/>
            <a:ext cx="52387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DeepFasion2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Clothing Detection E-commerce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Texture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Annotation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DDE02E-1FD1-185E-FB59-D73A75B6E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925" y="1468730"/>
            <a:ext cx="6516710" cy="2369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A6E481-37E9-A357-A925-ED1D3CA6C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112" y="4281018"/>
            <a:ext cx="4739425" cy="16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14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Mask R-CNN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A7A8B-6EA4-1A80-51B4-5885F8E015B9}"/>
              </a:ext>
            </a:extLst>
          </p:cNvPr>
          <p:cNvSpPr txBox="1"/>
          <p:nvPr/>
        </p:nvSpPr>
        <p:spPr>
          <a:xfrm>
            <a:off x="495300" y="2007256"/>
            <a:ext cx="5238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 and workflow (RPN and Head)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Instant Segmentation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B6B83B-6188-BBDD-E76E-7BB7556E5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350" y="704850"/>
            <a:ext cx="3251781" cy="3199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D61931-6624-4694-DE5C-F92C6D491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328" y="4100974"/>
            <a:ext cx="1832912" cy="24154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9AECFA-60A1-493E-567D-04522B3D5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100" y="4244186"/>
            <a:ext cx="1603649" cy="21289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FDF3EC7-798D-B911-0832-B65A03DD4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544" y="4194709"/>
            <a:ext cx="1832912" cy="24135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94DBDF-4F35-9A3F-7A3F-0D6F9CD488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1196" y="4111479"/>
            <a:ext cx="1957858" cy="258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88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Texture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A7A8B-6EA4-1A80-51B4-5885F8E015B9}"/>
              </a:ext>
            </a:extLst>
          </p:cNvPr>
          <p:cNvSpPr txBox="1"/>
          <p:nvPr/>
        </p:nvSpPr>
        <p:spPr>
          <a:xfrm>
            <a:off x="495300" y="2007256"/>
            <a:ext cx="52387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Loading and Preprocessing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Loading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Resizing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Split Shuffling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Selection and Extraction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GLCM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Daisy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Standardization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Selection and 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SVM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8761F7C-5F7E-ECCE-86CF-8357DA0EE43C}"/>
              </a:ext>
            </a:extLst>
          </p:cNvPr>
          <p:cNvGrpSpPr/>
          <p:nvPr/>
        </p:nvGrpSpPr>
        <p:grpSpPr>
          <a:xfrm>
            <a:off x="5252374" y="2914015"/>
            <a:ext cx="6884032" cy="1029970"/>
            <a:chOff x="0" y="0"/>
            <a:chExt cx="6884406" cy="676275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B6219DA-7EC1-E6C0-6547-55DE1CC635CD}"/>
                </a:ext>
              </a:extLst>
            </p:cNvPr>
            <p:cNvSpPr/>
            <p:nvPr/>
          </p:nvSpPr>
          <p:spPr>
            <a:xfrm>
              <a:off x="0" y="0"/>
              <a:ext cx="1346200" cy="6762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Data Loading and Preprocessing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23736D5-DFFF-E427-C79A-76B14DF8AD2F}"/>
                </a:ext>
              </a:extLst>
            </p:cNvPr>
            <p:cNvSpPr/>
            <p:nvPr/>
          </p:nvSpPr>
          <p:spPr>
            <a:xfrm>
              <a:off x="1793174" y="23751"/>
              <a:ext cx="1397000" cy="56663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Feature Selection and Extraction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22FF230-5795-2D57-AABD-5F34A31D2748}"/>
                </a:ext>
              </a:extLst>
            </p:cNvPr>
            <p:cNvSpPr/>
            <p:nvPr/>
          </p:nvSpPr>
          <p:spPr>
            <a:xfrm>
              <a:off x="3562598" y="23751"/>
              <a:ext cx="1337310" cy="56663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Model Selection and Training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14CA851C-47BD-31C2-262B-066C08B1562C}"/>
                </a:ext>
              </a:extLst>
            </p:cNvPr>
            <p:cNvSpPr/>
            <p:nvPr/>
          </p:nvSpPr>
          <p:spPr>
            <a:xfrm>
              <a:off x="5343896" y="35626"/>
              <a:ext cx="1540510" cy="56726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Performance Analysis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64346B5-6300-2420-ADC0-6F5EB47C3172}"/>
                </a:ext>
              </a:extLst>
            </p:cNvPr>
            <p:cNvCxnSpPr/>
            <p:nvPr/>
          </p:nvCxnSpPr>
          <p:spPr>
            <a:xfrm>
              <a:off x="1306286" y="278081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000B21A-B8E5-BBAB-56E2-52A3FEF3FCCC}"/>
                </a:ext>
              </a:extLst>
            </p:cNvPr>
            <p:cNvCxnSpPr/>
            <p:nvPr/>
          </p:nvCxnSpPr>
          <p:spPr>
            <a:xfrm>
              <a:off x="3075709" y="254330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FC25B27-E283-28DE-BB22-3021A5DE663A}"/>
                </a:ext>
              </a:extLst>
            </p:cNvPr>
            <p:cNvCxnSpPr/>
            <p:nvPr/>
          </p:nvCxnSpPr>
          <p:spPr>
            <a:xfrm>
              <a:off x="4845133" y="254330"/>
              <a:ext cx="45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0204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Color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A7A8B-6EA4-1A80-51B4-5885F8E015B9}"/>
              </a:ext>
            </a:extLst>
          </p:cNvPr>
          <p:cNvSpPr txBox="1"/>
          <p:nvPr/>
        </p:nvSpPr>
        <p:spPr>
          <a:xfrm>
            <a:off x="495300" y="2007256"/>
            <a:ext cx="52387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 segmented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most 3 dominant 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Calculate distance to </a:t>
            </a: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ten most principal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Choose colors with minimum distance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13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9DB0D-85CB-F02A-626B-A24FCD5F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System Testing and Verification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31245-FB96-DA70-8BE2-D8CFB06F9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7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1591" y="588888"/>
            <a:ext cx="9144000" cy="1011312"/>
          </a:xfrm>
        </p:spPr>
        <p:txBody>
          <a:bodyPr/>
          <a:lstStyle/>
          <a:p>
            <a:r>
              <a:rPr lang="en-US" dirty="0"/>
              <a:t>Scene Descriptor Module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16AA6E-15E6-DE4D-F456-7EA84FF122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91" y="1513057"/>
            <a:ext cx="5943600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01921B-D988-8463-850E-81A7285DB5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019" y="1598782"/>
            <a:ext cx="5292725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BD74BA-1E91-13F8-BB57-9B7FAE38FE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791" y="3708392"/>
            <a:ext cx="4800600" cy="29413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0923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EA262-361F-5FBF-8CC5-225A01671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6175"/>
            <a:ext cx="9144000" cy="915619"/>
          </a:xfrm>
        </p:spPr>
        <p:txBody>
          <a:bodyPr/>
          <a:lstStyle/>
          <a:p>
            <a:r>
              <a:rPr lang="en-US" dirty="0"/>
              <a:t>Clothes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51A69-E050-FB3D-7F49-05DAE673D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0065"/>
            <a:ext cx="9144000" cy="340773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0EA7F-383E-0EFF-6C94-20B5A44A3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0128" y="1850065"/>
            <a:ext cx="2867425" cy="47631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9C41E7-9D1E-74F7-10C6-5F73FDAA0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975" y="3588487"/>
            <a:ext cx="5943600" cy="147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2862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9DB0D-85CB-F02A-626B-A24FCD5F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31245-FB96-DA70-8BE2-D8CFB06F9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3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Scene Descriptor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C3B47-7AA5-3BA2-04C5-F74D7F27D3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3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6825" y="590550"/>
            <a:ext cx="9144000" cy="909638"/>
          </a:xfrm>
        </p:spPr>
        <p:txBody>
          <a:bodyPr>
            <a:normAutofit fontScale="90000"/>
          </a:bodyPr>
          <a:lstStyle/>
          <a:p>
            <a:r>
              <a:rPr lang="en-US" dirty="0"/>
              <a:t>Scene Descriptor Module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5C8FA6-FF8D-059E-86ED-E7B062300F70}"/>
              </a:ext>
            </a:extLst>
          </p:cNvPr>
          <p:cNvSpPr txBox="1"/>
          <p:nvPr/>
        </p:nvSpPr>
        <p:spPr>
          <a:xfrm>
            <a:off x="1000125" y="2136339"/>
            <a:ext cx="1015365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Scene descriptor module provides detailed descriptions of surroundings for visually impaired individuals.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Literature review shows various approaches in scene description: computer vision techniques and deep learning models.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Datasets and metrics used for evaluating scene descriptor models enable performance comparisons.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Future research should focus on addressing limitations, improving accuracy, and exploring new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021274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EA262-361F-5FBF-8CC5-225A01671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Clothes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51A69-E050-FB3D-7F49-05DAE673D9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8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EA262-361F-5FBF-8CC5-225A01671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075" y="752474"/>
            <a:ext cx="9144000" cy="1033463"/>
          </a:xfrm>
        </p:spPr>
        <p:txBody>
          <a:bodyPr/>
          <a:lstStyle/>
          <a:p>
            <a:r>
              <a:rPr lang="en-US" dirty="0"/>
              <a:t>Clothes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51A69-E050-FB3D-7F49-05DAE673D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325" y="2601119"/>
            <a:ext cx="9144000" cy="2380456"/>
          </a:xfrm>
        </p:spPr>
        <p:txBody>
          <a:bodyPr>
            <a:normAutofit fontScale="8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Clothes description module utilizes Mask R-CNN for accurate and detailed analysis of clothing items.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Literature review highlights the use of deep learning models, specifically Mask R-CNN, for clothes segmentation and attribute recognition.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Evaluation metrics and datasets enable performance assessment and comparison of clothes description models.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Future research should focus on improving model accuracy, expanding the range of clothing categories, and enhancing real-time capabilities.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60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9DB0D-85CB-F02A-626B-A24FCD5F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50" y="1019175"/>
            <a:ext cx="10515600" cy="1924050"/>
          </a:xfrm>
        </p:spPr>
        <p:txBody>
          <a:bodyPr/>
          <a:lstStyle/>
          <a:p>
            <a:pPr algn="ctr"/>
            <a:r>
              <a:rPr lang="en-US" dirty="0"/>
              <a:t>Modular Decomposition</a:t>
            </a:r>
          </a:p>
        </p:txBody>
      </p:sp>
    </p:spTree>
    <p:extLst>
      <p:ext uri="{BB962C8B-B14F-4D97-AF65-F5344CB8AC3E}">
        <p14:creationId xmlns:p14="http://schemas.microsoft.com/office/powerpoint/2010/main" val="2350557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38200"/>
            <a:ext cx="9144000" cy="947738"/>
          </a:xfrm>
        </p:spPr>
        <p:txBody>
          <a:bodyPr/>
          <a:lstStyle/>
          <a:p>
            <a:r>
              <a:rPr lang="en-US" dirty="0"/>
              <a:t>Scene Descriptor Module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6E15E-457E-3E1E-9783-97828376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547" y="2166938"/>
            <a:ext cx="8599367" cy="1438274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F645F55-445A-3893-0BBA-2A6498CA0880}"/>
              </a:ext>
            </a:extLst>
          </p:cNvPr>
          <p:cNvSpPr txBox="1">
            <a:spLocks/>
          </p:cNvSpPr>
          <p:nvPr/>
        </p:nvSpPr>
        <p:spPr>
          <a:xfrm>
            <a:off x="152400" y="3986213"/>
            <a:ext cx="10515600" cy="2374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COCO Dataset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Object Detection and Instant Segmentation using Yolov8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Depth Estimation using Midas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Triangularization and Distance Estimation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372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COCO </a:t>
            </a:r>
            <a:r>
              <a:rPr lang="en-US" sz="3000" dirty="0" err="1"/>
              <a:t>Datset</a:t>
            </a:r>
            <a:endParaRPr lang="en-US"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1771BE-4AB8-6F1F-7EEF-6B1610C5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550" y="2007256"/>
            <a:ext cx="6057900" cy="1395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1884AA-2D2C-D19B-BC7B-C63745CAC3E0}"/>
              </a:ext>
            </a:extLst>
          </p:cNvPr>
          <p:cNvSpPr txBox="1"/>
          <p:nvPr/>
        </p:nvSpPr>
        <p:spPr>
          <a:xfrm>
            <a:off x="314325" y="2007256"/>
            <a:ext cx="5448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Description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With COCO dataset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Advantages and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728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2800" b="1" dirty="0"/>
              <a:t>Object Detection and Instant Segmentation using Yolov8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884AA-2D2C-D19B-BC7B-C63745CAC3E0}"/>
              </a:ext>
            </a:extLst>
          </p:cNvPr>
          <p:cNvSpPr txBox="1"/>
          <p:nvPr/>
        </p:nvSpPr>
        <p:spPr>
          <a:xfrm>
            <a:off x="314325" y="2007256"/>
            <a:ext cx="5448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 and </a:t>
            </a:r>
            <a:r>
              <a:rPr lang="en-US" dirty="0" err="1"/>
              <a:t>Worflow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Bounding boxes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 Probability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Instant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Non-Maxima Suppression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YOLOv8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702CE0-0982-A08F-164C-F34B8B82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181" y="1659750"/>
            <a:ext cx="2965494" cy="39385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A3F596-A4FB-6697-B04B-0E253BF0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18" y="2125416"/>
            <a:ext cx="2266682" cy="30072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9D0F7D-E632-BBC5-3FF0-7ABA7AB36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8425" y="2173577"/>
            <a:ext cx="2266682" cy="296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1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25" y="704850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Depth Estimation using Midas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884AA-2D2C-D19B-BC7B-C63745CAC3E0}"/>
              </a:ext>
            </a:extLst>
          </p:cNvPr>
          <p:cNvSpPr txBox="1"/>
          <p:nvPr/>
        </p:nvSpPr>
        <p:spPr>
          <a:xfrm>
            <a:off x="314325" y="2007256"/>
            <a:ext cx="5448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Architecture and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Midas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Depth Map Post-processing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Heat map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9E54A4-8E53-6376-C7EB-32CD4DF13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3645" y="1684851"/>
            <a:ext cx="2859110" cy="3812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0C7752-79FC-7CAF-8551-2A5FDC7DB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318" y="2401775"/>
            <a:ext cx="2266682" cy="2987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A15CEB-C55D-4EDE-2CDA-818753B3F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794" y="2401775"/>
            <a:ext cx="2266682" cy="300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02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2F53-90D6-28B0-8EAB-63C022E94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643" y="313686"/>
            <a:ext cx="9144000" cy="895350"/>
          </a:xfrm>
        </p:spPr>
        <p:txBody>
          <a:bodyPr>
            <a:normAutofit/>
          </a:bodyPr>
          <a:lstStyle/>
          <a:p>
            <a:r>
              <a:rPr lang="en-US" sz="3000" dirty="0"/>
              <a:t>Triangularization and Distance Estimation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884AA-2D2C-D19B-BC7B-C63745CAC3E0}"/>
              </a:ext>
            </a:extLst>
          </p:cNvPr>
          <p:cNvSpPr txBox="1"/>
          <p:nvPr/>
        </p:nvSpPr>
        <p:spPr>
          <a:xfrm>
            <a:off x="457200" y="1582340"/>
            <a:ext cx="54483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Heat map conversion to grayscale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Triangularization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1800" b="0" i="0" u="none" strike="noStrike" baseline="0" dirty="0">
                <a:latin typeface="ArialMT"/>
              </a:rPr>
              <a:t>distance to object = (object width in real life * focal length) / (object pixel width in image * depth value)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ArialMT"/>
              </a:rPr>
              <a:t>Y = a * X + b, where Y represents the distance to the object (in centimeters), X represents the calculated value (object width in real life) / (object pixel width in image * depth value), and "a" and "b" are constants.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Obtaining values of 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Plotting distance estimation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A91AF7-9647-46B7-98AC-362F06BF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707" y="1209036"/>
            <a:ext cx="4764693" cy="32292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7897A5-C8D9-7B2F-EE7F-7D6D8B49E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068" y="3587571"/>
            <a:ext cx="4533363" cy="276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35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430</Words>
  <Application>Microsoft Office PowerPoint</Application>
  <PresentationFormat>Widescreen</PresentationFormat>
  <Paragraphs>93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ArialMT</vt:lpstr>
      <vt:lpstr>Calibri</vt:lpstr>
      <vt:lpstr>Calibri Light</vt:lpstr>
      <vt:lpstr>Söhne</vt:lpstr>
      <vt:lpstr>Office Theme</vt:lpstr>
      <vt:lpstr>PowerPoint Presentation</vt:lpstr>
      <vt:lpstr>Scene Descriptor Module</vt:lpstr>
      <vt:lpstr>Clothes Module</vt:lpstr>
      <vt:lpstr>Modular Decomposition</vt:lpstr>
      <vt:lpstr>Scene Descriptor Module </vt:lpstr>
      <vt:lpstr>COCO Datset</vt:lpstr>
      <vt:lpstr>Object Detection and Instant Segmentation using Yolov8</vt:lpstr>
      <vt:lpstr>Depth Estimation using Midas</vt:lpstr>
      <vt:lpstr>Triangularization and Distance Estimation</vt:lpstr>
      <vt:lpstr>Clothes Module </vt:lpstr>
      <vt:lpstr>Dataset Preparation</vt:lpstr>
      <vt:lpstr>Mask R-CNN</vt:lpstr>
      <vt:lpstr>Texture Detection</vt:lpstr>
      <vt:lpstr>Color Detection</vt:lpstr>
      <vt:lpstr>System Testing and Verification</vt:lpstr>
      <vt:lpstr>Scene Descriptor Module</vt:lpstr>
      <vt:lpstr>Clothes Module</vt:lpstr>
      <vt:lpstr>Limitations</vt:lpstr>
      <vt:lpstr>Scene Descriptor Module</vt:lpstr>
      <vt:lpstr>Clothes Module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Mostafa Ashraf</dc:creator>
  <cp:lastModifiedBy>Mostafa Ashraf</cp:lastModifiedBy>
  <cp:revision>7</cp:revision>
  <dcterms:created xsi:type="dcterms:W3CDTF">2023-06-11T17:09:19Z</dcterms:created>
  <dcterms:modified xsi:type="dcterms:W3CDTF">2023-06-11T20:50:07Z</dcterms:modified>
</cp:coreProperties>
</file>

<file path=docProps/thumbnail.jpeg>
</file>